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0" r:id="rId3"/>
    <p:sldId id="266" r:id="rId4"/>
    <p:sldId id="258" r:id="rId5"/>
    <p:sldId id="287" r:id="rId6"/>
    <p:sldId id="267" r:id="rId7"/>
    <p:sldId id="283" r:id="rId8"/>
    <p:sldId id="264" r:id="rId9"/>
    <p:sldId id="265" r:id="rId10"/>
    <p:sldId id="269" r:id="rId11"/>
    <p:sldId id="278" r:id="rId12"/>
    <p:sldId id="279" r:id="rId13"/>
    <p:sldId id="280" r:id="rId14"/>
    <p:sldId id="285" r:id="rId15"/>
    <p:sldId id="284"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4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E808FD-5743-4757-A21F-C0EEB3F0B727}"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394402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808FD-5743-4757-A21F-C0EEB3F0B727}"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370585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808FD-5743-4757-A21F-C0EEB3F0B727}"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217289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808FD-5743-4757-A21F-C0EEB3F0B727}"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23184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808FD-5743-4757-A21F-C0EEB3F0B727}" type="datetimeFigureOut">
              <a:rPr lang="en-US" smtClean="0"/>
              <a:t>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273532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E808FD-5743-4757-A21F-C0EEB3F0B727}" type="datetimeFigureOut">
              <a:rPr lang="en-US" smtClean="0"/>
              <a:t>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227972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E808FD-5743-4757-A21F-C0EEB3F0B727}" type="datetimeFigureOut">
              <a:rPr lang="en-US" smtClean="0"/>
              <a:t>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182055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E808FD-5743-4757-A21F-C0EEB3F0B727}" type="datetimeFigureOut">
              <a:rPr lang="en-US" smtClean="0"/>
              <a:t>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358339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808FD-5743-4757-A21F-C0EEB3F0B727}" type="datetimeFigureOut">
              <a:rPr lang="en-US" smtClean="0"/>
              <a:t>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411675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808FD-5743-4757-A21F-C0EEB3F0B727}" type="datetimeFigureOut">
              <a:rPr lang="en-US" smtClean="0"/>
              <a:t>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405124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808FD-5743-4757-A21F-C0EEB3F0B727}" type="datetimeFigureOut">
              <a:rPr lang="en-US" smtClean="0"/>
              <a:t>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D91D9-2A32-447A-86C5-701B53129F4D}" type="slidenum">
              <a:rPr lang="en-US" smtClean="0"/>
              <a:t>‹#›</a:t>
            </a:fld>
            <a:endParaRPr lang="en-US"/>
          </a:p>
        </p:txBody>
      </p:sp>
    </p:spTree>
    <p:extLst>
      <p:ext uri="{BB962C8B-B14F-4D97-AF65-F5344CB8AC3E}">
        <p14:creationId xmlns:p14="http://schemas.microsoft.com/office/powerpoint/2010/main" val="206843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808FD-5743-4757-A21F-C0EEB3F0B727}" type="datetimeFigureOut">
              <a:rPr lang="en-US" smtClean="0"/>
              <a:t>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D91D9-2A32-447A-86C5-701B53129F4D}" type="slidenum">
              <a:rPr lang="en-US" smtClean="0"/>
              <a:t>‹#›</a:t>
            </a:fld>
            <a:endParaRPr lang="en-US"/>
          </a:p>
        </p:txBody>
      </p:sp>
    </p:spTree>
    <p:extLst>
      <p:ext uri="{BB962C8B-B14F-4D97-AF65-F5344CB8AC3E}">
        <p14:creationId xmlns:p14="http://schemas.microsoft.com/office/powerpoint/2010/main" val="2615276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ENDINGS:  An Exhibit about Death and Loss</a:t>
            </a:r>
            <a:endParaRPr lang="en-US"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59" r="2259"/>
          <a:stretch>
            <a:fillRect/>
          </a:stretch>
        </p:blipFill>
        <p:spPr/>
      </p:pic>
      <p:sp>
        <p:nvSpPr>
          <p:cNvPr id="3" name="Text Placeholder 2"/>
          <p:cNvSpPr>
            <a:spLocks noGrp="1"/>
          </p:cNvSpPr>
          <p:nvPr>
            <p:ph type="body" sz="half" idx="2"/>
          </p:nvPr>
        </p:nvSpPr>
        <p:spPr/>
        <p:txBody>
          <a:bodyPr/>
          <a:lstStyle/>
          <a:p>
            <a:r>
              <a:rPr lang="en-US" dirty="0" smtClean="0"/>
              <a:t>Designer Signe </a:t>
            </a:r>
            <a:r>
              <a:rPr lang="en-US" dirty="0"/>
              <a:t>Hanson created a set-back doorway entry so that visitors would be making a conscious choice to enter.</a:t>
            </a:r>
          </a:p>
          <a:p>
            <a:endParaRPr lang="en-US" dirty="0"/>
          </a:p>
        </p:txBody>
      </p:sp>
    </p:spTree>
    <p:extLst>
      <p:ext uri="{BB962C8B-B14F-4D97-AF65-F5344CB8AC3E}">
        <p14:creationId xmlns:p14="http://schemas.microsoft.com/office/powerpoint/2010/main" val="3652881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Feelings and words about death. </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59" r="2259"/>
          <a:stretch>
            <a:fillRect/>
          </a:stretch>
        </p:blipFill>
        <p:spPr/>
      </p:pic>
      <p:sp>
        <p:nvSpPr>
          <p:cNvPr id="4" name="Text Placeholder 3"/>
          <p:cNvSpPr>
            <a:spLocks noGrp="1"/>
          </p:cNvSpPr>
          <p:nvPr>
            <p:ph type="body" sz="half" idx="2"/>
          </p:nvPr>
        </p:nvSpPr>
        <p:spPr/>
        <p:txBody>
          <a:bodyPr/>
          <a:lstStyle/>
          <a:p>
            <a:r>
              <a:rPr lang="en-US" dirty="0" smtClean="0"/>
              <a:t>Another video shows puppets discussing their feelings about loss.  The word wall introduces some of the humorous ways we deal with our feelings. </a:t>
            </a:r>
            <a:endParaRPr lang="en-US" dirty="0"/>
          </a:p>
        </p:txBody>
      </p:sp>
    </p:spTree>
    <p:extLst>
      <p:ext uri="{BB962C8B-B14F-4D97-AF65-F5344CB8AC3E}">
        <p14:creationId xmlns:p14="http://schemas.microsoft.com/office/powerpoint/2010/main" val="832219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Grandpa died</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59" r="2259"/>
          <a:stretch>
            <a:fillRect/>
          </a:stretch>
        </p:blipFill>
        <p:spPr/>
      </p:pic>
      <p:sp>
        <p:nvSpPr>
          <p:cNvPr id="4" name="Text Placeholder 3"/>
          <p:cNvSpPr>
            <a:spLocks noGrp="1"/>
          </p:cNvSpPr>
          <p:nvPr>
            <p:ph type="body" sz="half" idx="2"/>
          </p:nvPr>
        </p:nvSpPr>
        <p:spPr/>
        <p:txBody>
          <a:bodyPr/>
          <a:lstStyle/>
          <a:p>
            <a:r>
              <a:rPr lang="en-US" dirty="0" smtClean="0"/>
              <a:t>This story, illustrated by Signe Hanson, describes a young boy’s sorrow and confusion on the death of his grandfather.  The text below the story helps adults interpret and explain the child’s feelings. </a:t>
            </a:r>
            <a:endParaRPr lang="en-US" dirty="0"/>
          </a:p>
        </p:txBody>
      </p:sp>
    </p:spTree>
    <p:extLst>
      <p:ext uri="{BB962C8B-B14F-4D97-AF65-F5344CB8AC3E}">
        <p14:creationId xmlns:p14="http://schemas.microsoft.com/office/powerpoint/2010/main" val="2733865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59" r="2259"/>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640153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 &amp; Atticus</a:t>
            </a:r>
            <a:endParaRPr lang="en-US" dirty="0"/>
          </a:p>
        </p:txBody>
      </p:sp>
      <p:pic>
        <p:nvPicPr>
          <p:cNvPr id="7" name="Content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73" r="2273"/>
          <a:stretch>
            <a:fillRect/>
          </a:stretch>
        </p:blipFill>
        <p:spPr/>
      </p:pic>
      <p:sp>
        <p:nvSpPr>
          <p:cNvPr id="3" name="Text Placeholder 2"/>
          <p:cNvSpPr>
            <a:spLocks noGrp="1"/>
          </p:cNvSpPr>
          <p:nvPr>
            <p:ph type="body" sz="half" idx="2"/>
          </p:nvPr>
        </p:nvSpPr>
        <p:spPr>
          <a:xfrm>
            <a:off x="1792288" y="5367338"/>
            <a:ext cx="5294312" cy="804862"/>
          </a:xfrm>
        </p:spPr>
        <p:txBody>
          <a:bodyPr/>
          <a:lstStyle/>
          <a:p>
            <a:r>
              <a:rPr lang="en-US" dirty="0" smtClean="0"/>
              <a:t>Photographer Frank </a:t>
            </a:r>
            <a:r>
              <a:rPr lang="en-US" dirty="0" err="1" smtClean="0"/>
              <a:t>Siteman</a:t>
            </a:r>
            <a:r>
              <a:rPr lang="en-US" dirty="0" smtClean="0"/>
              <a:t> shared the story of his dog Atticus whose love for their neighbor Alex continued through his final illness and to his gravesite.  </a:t>
            </a:r>
            <a:endParaRPr lang="en-US" dirty="0"/>
          </a:p>
        </p:txBody>
      </p:sp>
    </p:spTree>
    <p:extLst>
      <p:ext uri="{BB962C8B-B14F-4D97-AF65-F5344CB8AC3E}">
        <p14:creationId xmlns:p14="http://schemas.microsoft.com/office/powerpoint/2010/main" val="1622081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74638"/>
            <a:ext cx="7239000" cy="1143000"/>
          </a:xfrm>
        </p:spPr>
        <p:txBody>
          <a:bodyPr>
            <a:normAutofit/>
          </a:bodyPr>
          <a:lstStyle/>
          <a:p>
            <a:r>
              <a:rPr lang="en-US" sz="1800" b="1" dirty="0"/>
              <a:t>We want to believe that no one really </a:t>
            </a:r>
            <a:r>
              <a:rPr lang="en-US" sz="1800" b="1" dirty="0" smtClean="0"/>
              <a:t>dies.</a:t>
            </a:r>
            <a:br>
              <a:rPr lang="en-US" sz="1800" b="1" dirty="0" smtClean="0"/>
            </a:br>
            <a:r>
              <a:rPr lang="en-US" sz="1400" dirty="0">
                <a:latin typeface="+mn-lt"/>
              </a:rPr>
              <a:t>This exhibit highlighted ideas about death from several religions as well as games and traditions on themes of death.  </a:t>
            </a:r>
            <a:br>
              <a:rPr lang="en-US" sz="1400" dirty="0">
                <a:latin typeface="+mn-lt"/>
              </a:rPr>
            </a:br>
            <a:endParaRPr lang="en-US" sz="1400" dirty="0">
              <a:latin typeface="+mn-lt"/>
            </a:endParaRP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6227" y="1600200"/>
            <a:ext cx="3240546" cy="4525963"/>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7227" y="1600200"/>
            <a:ext cx="3240546" cy="4525963"/>
          </a:xfrm>
        </p:spPr>
      </p:pic>
    </p:spTree>
    <p:extLst>
      <p:ext uri="{BB962C8B-B14F-4D97-AF65-F5344CB8AC3E}">
        <p14:creationId xmlns:p14="http://schemas.microsoft.com/office/powerpoint/2010/main" val="2930416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1447800"/>
            <a:ext cx="4038600" cy="1371600"/>
          </a:xfrm>
        </p:spPr>
        <p:txBody>
          <a:bodyPr>
            <a:normAutofit fontScale="90000"/>
          </a:bodyPr>
          <a:lstStyle/>
          <a:p>
            <a:pPr algn="l"/>
            <a:r>
              <a:rPr lang="en-US" sz="1400" dirty="0" smtClean="0"/>
              <a:t/>
            </a:r>
            <a:br>
              <a:rPr lang="en-US" sz="1400" dirty="0" smtClean="0"/>
            </a:br>
            <a:r>
              <a:rPr lang="en-US" sz="2000" b="1" dirty="0" smtClean="0"/>
              <a:t>We return the Bodies of </a:t>
            </a:r>
            <a:br>
              <a:rPr lang="en-US" sz="2000" b="1" dirty="0" smtClean="0"/>
            </a:br>
            <a:r>
              <a:rPr lang="en-US" sz="2000" b="1" dirty="0" smtClean="0"/>
              <a:t>People Who Have Died to Nature</a:t>
            </a:r>
            <a:br>
              <a:rPr lang="en-US" sz="2000" b="1" dirty="0" smtClean="0"/>
            </a:br>
            <a:r>
              <a:rPr lang="en-US" sz="1400" dirty="0" smtClean="0"/>
              <a:t>This </a:t>
            </a:r>
            <a:r>
              <a:rPr lang="en-US" sz="1400" dirty="0"/>
              <a:t>part of the exhibit allowed visitors to learn about processes and paraphernalia of the mortuary business.  </a:t>
            </a:r>
            <a:br>
              <a:rPr lang="en-US" sz="1400" dirty="0"/>
            </a:br>
            <a:endParaRPr lang="en-US" sz="14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6227" y="1600200"/>
            <a:ext cx="3240546"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3124200"/>
            <a:ext cx="4038600" cy="2892086"/>
          </a:xfrm>
        </p:spPr>
      </p:pic>
    </p:spTree>
    <p:extLst>
      <p:ext uri="{BB962C8B-B14F-4D97-AF65-F5344CB8AC3E}">
        <p14:creationId xmlns:p14="http://schemas.microsoft.com/office/powerpoint/2010/main" val="2244916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1524000" cy="520700"/>
          </a:xfrm>
        </p:spPr>
        <p:txBody>
          <a:bodyPr/>
          <a:lstStyle/>
          <a:p>
            <a:r>
              <a:rPr lang="en-US" dirty="0" smtClean="0"/>
              <a:t>Memorials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02125" y="645382"/>
            <a:ext cx="3657600" cy="5108448"/>
          </a:xfrm>
        </p:spPr>
      </p:pic>
      <p:sp>
        <p:nvSpPr>
          <p:cNvPr id="4" name="Text Placeholder 3"/>
          <p:cNvSpPr>
            <a:spLocks noGrp="1"/>
          </p:cNvSpPr>
          <p:nvPr>
            <p:ph type="body" sz="half" idx="2"/>
          </p:nvPr>
        </p:nvSpPr>
        <p:spPr>
          <a:xfrm>
            <a:off x="609600" y="3048000"/>
            <a:ext cx="3008313" cy="1079500"/>
          </a:xfrm>
        </p:spPr>
        <p:txBody>
          <a:bodyPr/>
          <a:lstStyle/>
          <a:p>
            <a:r>
              <a:rPr lang="en-US" dirty="0" smtClean="0"/>
              <a:t>A rich part of the </a:t>
            </a:r>
            <a:r>
              <a:rPr lang="en-US" dirty="0"/>
              <a:t>exhibit displayed </a:t>
            </a:r>
            <a:r>
              <a:rPr lang="en-US" dirty="0" smtClean="0"/>
              <a:t>memorials </a:t>
            </a:r>
            <a:r>
              <a:rPr lang="en-US" dirty="0"/>
              <a:t>from a variety of </a:t>
            </a:r>
            <a:r>
              <a:rPr lang="en-US" dirty="0" smtClean="0"/>
              <a:t>cultures.</a:t>
            </a:r>
            <a:endParaRPr lang="en-US" dirty="0"/>
          </a:p>
          <a:p>
            <a:endParaRPr lang="en-US" dirty="0"/>
          </a:p>
        </p:txBody>
      </p:sp>
    </p:spTree>
    <p:extLst>
      <p:ext uri="{BB962C8B-B14F-4D97-AF65-F5344CB8AC3E}">
        <p14:creationId xmlns:p14="http://schemas.microsoft.com/office/powerpoint/2010/main" val="1091735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Talkback board</a:t>
            </a:r>
            <a:endParaRPr lang="en-US" dirty="0"/>
          </a:p>
        </p:txBody>
      </p:sp>
      <p:pic>
        <p:nvPicPr>
          <p:cNvPr id="5" name="Content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49" r="2249"/>
          <a:stretch>
            <a:fillRect/>
          </a:stretch>
        </p:blipFill>
        <p:spPr/>
      </p:pic>
      <p:sp>
        <p:nvSpPr>
          <p:cNvPr id="7" name="Text Placeholder 6"/>
          <p:cNvSpPr>
            <a:spLocks noGrp="1"/>
          </p:cNvSpPr>
          <p:nvPr>
            <p:ph type="body" sz="half" idx="2"/>
          </p:nvPr>
        </p:nvSpPr>
        <p:spPr/>
        <p:txBody>
          <a:bodyPr/>
          <a:lstStyle/>
          <a:p>
            <a:r>
              <a:rPr lang="en-US" dirty="0" smtClean="0"/>
              <a:t>Many people took the opportunity to share their ideas and feelings on one of several Talkback Boards in the exhibit. </a:t>
            </a:r>
            <a:endParaRPr lang="en-US" dirty="0"/>
          </a:p>
        </p:txBody>
      </p:sp>
    </p:spTree>
    <p:extLst>
      <p:ext uri="{BB962C8B-B14F-4D97-AF65-F5344CB8AC3E}">
        <p14:creationId xmlns:p14="http://schemas.microsoft.com/office/powerpoint/2010/main" val="895775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800600"/>
            <a:ext cx="5486400" cy="566738"/>
          </a:xfrm>
        </p:spPr>
        <p:txBody>
          <a:bodyPr/>
          <a:lstStyle/>
          <a:p>
            <a:r>
              <a:rPr lang="en-US" dirty="0" smtClean="0"/>
              <a:t>Inside the exhibit</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59" r="2259"/>
          <a:stretch>
            <a:fillRect/>
          </a:stretch>
        </p:blipFill>
        <p:spPr/>
      </p:pic>
      <p:sp>
        <p:nvSpPr>
          <p:cNvPr id="4" name="Text Placeholder 3"/>
          <p:cNvSpPr>
            <a:spLocks noGrp="1"/>
          </p:cNvSpPr>
          <p:nvPr>
            <p:ph type="body" sz="half" idx="2"/>
          </p:nvPr>
        </p:nvSpPr>
        <p:spPr/>
        <p:txBody>
          <a:bodyPr/>
          <a:lstStyle/>
          <a:p>
            <a:r>
              <a:rPr lang="en-US" dirty="0" smtClean="0"/>
              <a:t>To encourage focused viewing and privacy,  exhibit designers created a muted environment with objects highlighted. </a:t>
            </a:r>
            <a:endParaRPr lang="en-US" dirty="0"/>
          </a:p>
        </p:txBody>
      </p:sp>
    </p:spTree>
    <p:extLst>
      <p:ext uri="{BB962C8B-B14F-4D97-AF65-F5344CB8AC3E}">
        <p14:creationId xmlns:p14="http://schemas.microsoft.com/office/powerpoint/2010/main" val="121039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3008313" cy="825500"/>
          </a:xfrm>
        </p:spPr>
        <p:txBody>
          <a:bodyPr>
            <a:normAutofit/>
          </a:bodyPr>
          <a:lstStyle/>
          <a:p>
            <a:r>
              <a:rPr lang="en-US" sz="1400" b="0" dirty="0" smtClean="0">
                <a:latin typeface="+mn-lt"/>
              </a:rPr>
              <a:t>Throughout the exhibit, two levels of text describe the content: one for adults and one for younger readers. </a:t>
            </a:r>
            <a:endParaRPr lang="en-US" sz="1400" b="0" dirty="0">
              <a:latin typeface="+mn-lt"/>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02125" y="645382"/>
            <a:ext cx="3657600" cy="5108448"/>
          </a:xfrm>
        </p:spPr>
      </p:pic>
      <p:sp>
        <p:nvSpPr>
          <p:cNvPr id="7" name="Text Placeholder 6"/>
          <p:cNvSpPr>
            <a:spLocks noGrp="1"/>
          </p:cNvSpPr>
          <p:nvPr>
            <p:ph type="body" sz="half" idx="2"/>
          </p:nvPr>
        </p:nvSpPr>
        <p:spPr/>
        <p:txBody>
          <a:bodyPr>
            <a:normAutofit/>
          </a:bodyPr>
          <a:lstStyle/>
          <a:p>
            <a:r>
              <a:rPr lang="en-US" sz="2000" b="1" dirty="0" smtClean="0"/>
              <a:t>Peek-a-boo! </a:t>
            </a:r>
          </a:p>
          <a:p>
            <a:r>
              <a:rPr lang="en-US" sz="1800" dirty="0" smtClean="0"/>
              <a:t>When people we love are with us, we feel happy.  When they go away, we feel sad and sometimes even angry. </a:t>
            </a:r>
            <a:endParaRPr lang="en-US" sz="1800" dirty="0"/>
          </a:p>
          <a:p>
            <a:endParaRPr lang="en-US" dirty="0"/>
          </a:p>
          <a:p>
            <a:r>
              <a:rPr lang="en-US" dirty="0" smtClean="0"/>
              <a:t>From very early in our lives, the absence of a loved person can cause us great unhappiness.  It takes babies a long time to learn that “out of sight” does not necessarily mean “gone forever”. They practice this idea, called “object constancy” through activities like Peek-a-boo”,  and for a long time they are delighted by this simple game of reappearance. </a:t>
            </a:r>
            <a:endParaRPr lang="en-US" dirty="0"/>
          </a:p>
        </p:txBody>
      </p:sp>
    </p:spTree>
    <p:extLst>
      <p:ext uri="{BB962C8B-B14F-4D97-AF65-F5344CB8AC3E}">
        <p14:creationId xmlns:p14="http://schemas.microsoft.com/office/powerpoint/2010/main" val="356985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00200"/>
            <a:ext cx="2133600" cy="552450"/>
          </a:xfrm>
        </p:spPr>
        <p:txBody>
          <a:bodyPr>
            <a:normAutofit fontScale="90000"/>
          </a:bodyPr>
          <a:lstStyle/>
          <a:p>
            <a:r>
              <a:rPr lang="en-US" dirty="0" smtClean="0"/>
              <a:t>Ali</a:t>
            </a:r>
            <a:r>
              <a:rPr lang="en-US" b="0" dirty="0" smtClean="0"/>
              <a:t>v</a:t>
            </a:r>
            <a:r>
              <a:rPr lang="en-US" dirty="0" smtClean="0"/>
              <a:t>e, Never Alive  or Dead?</a:t>
            </a:r>
            <a:endParaRPr lang="en-US" dirty="0"/>
          </a:p>
        </p:txBody>
      </p:sp>
      <p:pic>
        <p:nvPicPr>
          <p:cNvPr id="5" name="Picture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5050" y="1369316"/>
            <a:ext cx="5111750" cy="3660580"/>
          </a:xfrm>
        </p:spPr>
      </p:pic>
      <p:sp>
        <p:nvSpPr>
          <p:cNvPr id="4" name="Text Placeholder 3"/>
          <p:cNvSpPr>
            <a:spLocks noGrp="1"/>
          </p:cNvSpPr>
          <p:nvPr>
            <p:ph type="body" sz="half" idx="2"/>
          </p:nvPr>
        </p:nvSpPr>
        <p:spPr>
          <a:xfrm>
            <a:off x="685800" y="2209800"/>
            <a:ext cx="2209800" cy="2819400"/>
          </a:xfrm>
        </p:spPr>
        <p:txBody>
          <a:bodyPr>
            <a:normAutofit lnSpcReduction="10000"/>
          </a:bodyPr>
          <a:lstStyle/>
          <a:p>
            <a:r>
              <a:rPr lang="en-US" sz="1800" dirty="0" smtClean="0"/>
              <a:t>Which of these things </a:t>
            </a:r>
          </a:p>
          <a:p>
            <a:r>
              <a:rPr lang="en-US" sz="1800" dirty="0" smtClean="0"/>
              <a:t>are alive?  </a:t>
            </a:r>
          </a:p>
          <a:p>
            <a:endParaRPr lang="en-US" sz="1800" dirty="0" smtClean="0"/>
          </a:p>
          <a:p>
            <a:r>
              <a:rPr lang="en-US" sz="1800" dirty="0" smtClean="0"/>
              <a:t>Which of these things </a:t>
            </a:r>
          </a:p>
          <a:p>
            <a:r>
              <a:rPr lang="en-US" sz="1800" dirty="0"/>
              <a:t>w</a:t>
            </a:r>
            <a:r>
              <a:rPr lang="en-US" sz="1800" dirty="0" smtClean="0"/>
              <a:t>ere never alive?</a:t>
            </a:r>
          </a:p>
          <a:p>
            <a:endParaRPr lang="en-US" sz="1800" dirty="0" smtClean="0"/>
          </a:p>
          <a:p>
            <a:r>
              <a:rPr lang="en-US" sz="1800" dirty="0" smtClean="0"/>
              <a:t>Which of these things were once alive and are now dead?</a:t>
            </a:r>
            <a:endParaRPr lang="en-US" sz="1800" dirty="0"/>
          </a:p>
        </p:txBody>
      </p:sp>
    </p:spTree>
    <p:extLst>
      <p:ext uri="{BB962C8B-B14F-4D97-AF65-F5344CB8AC3E}">
        <p14:creationId xmlns:p14="http://schemas.microsoft.com/office/powerpoint/2010/main" val="395438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normAutofit/>
          </a:bodyPr>
          <a:lstStyle/>
          <a:p>
            <a:r>
              <a:rPr lang="en-US" sz="2000" b="1" dirty="0" smtClean="0"/>
              <a:t>Alive, </a:t>
            </a:r>
            <a:r>
              <a:rPr lang="en-US" sz="2000" b="1" dirty="0"/>
              <a:t>N</a:t>
            </a:r>
            <a:r>
              <a:rPr lang="en-US" sz="2000" b="1" dirty="0" smtClean="0"/>
              <a:t>ever Alive or Dead?</a:t>
            </a:r>
            <a:r>
              <a:rPr lang="en-US" sz="1400" b="1" dirty="0" smtClean="0"/>
              <a:t/>
            </a:r>
            <a:br>
              <a:rPr lang="en-US" sz="1400" b="1" dirty="0" smtClean="0"/>
            </a:br>
            <a:r>
              <a:rPr lang="en-US" sz="1400" dirty="0" smtClean="0"/>
              <a:t>Some </a:t>
            </a:r>
            <a:r>
              <a:rPr lang="en-US" sz="1400" dirty="0"/>
              <a:t>things look alive which are not, such as artificial flowers and toy animals. </a:t>
            </a:r>
            <a:br>
              <a:rPr lang="en-US" sz="1400" dirty="0"/>
            </a:br>
            <a:r>
              <a:rPr lang="en-US" sz="1400" dirty="0"/>
              <a:t>Some things, such as flowing water, move as though they were alive, but they are not.  </a:t>
            </a:r>
            <a:br>
              <a:rPr lang="en-US" sz="1400" dirty="0"/>
            </a:br>
            <a:endParaRPr lang="en-US" sz="1400" dirty="0">
              <a:latin typeface="+mn-lt"/>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90800"/>
            <a:ext cx="4202843" cy="3008535"/>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35879" y="2576924"/>
            <a:ext cx="3645953" cy="3061875"/>
          </a:xfrm>
        </p:spPr>
      </p:pic>
    </p:spTree>
    <p:extLst>
      <p:ext uri="{BB962C8B-B14F-4D97-AF65-F5344CB8AC3E}">
        <p14:creationId xmlns:p14="http://schemas.microsoft.com/office/powerpoint/2010/main" val="4009126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4876800"/>
            <a:ext cx="2703512" cy="566738"/>
          </a:xfrm>
        </p:spPr>
        <p:txBody>
          <a:bodyPr/>
          <a:lstStyle/>
          <a:p>
            <a:r>
              <a:rPr lang="en-US" dirty="0" smtClean="0"/>
              <a:t>Once alive; now dead.</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259" r="2259"/>
          <a:stretch>
            <a:fillRect/>
          </a:stretch>
        </p:blipFill>
        <p:spPr/>
      </p:pic>
    </p:spTree>
    <p:extLst>
      <p:ext uri="{BB962C8B-B14F-4D97-AF65-F5344CB8AC3E}">
        <p14:creationId xmlns:p14="http://schemas.microsoft.com/office/powerpoint/2010/main" val="1550617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8229600" cy="1143000"/>
          </a:xfrm>
        </p:spPr>
        <p:txBody>
          <a:bodyPr>
            <a:normAutofit/>
          </a:bodyPr>
          <a:lstStyle/>
          <a:p>
            <a:r>
              <a:rPr lang="en-US" sz="2000" b="1" dirty="0" smtClean="0"/>
              <a:t>Live frogs, dead frog.</a:t>
            </a:r>
            <a:br>
              <a:rPr lang="en-US" sz="2000" b="1" dirty="0" smtClean="0"/>
            </a:br>
            <a:r>
              <a:rPr lang="en-US" sz="1400" dirty="0" smtClean="0">
                <a:latin typeface="+mn-lt"/>
              </a:rPr>
              <a:t>A popular </a:t>
            </a:r>
            <a:r>
              <a:rPr lang="en-US" sz="1400" dirty="0">
                <a:latin typeface="+mn-lt"/>
              </a:rPr>
              <a:t>part of the exhibit compared a </a:t>
            </a:r>
            <a:r>
              <a:rPr lang="en-US" sz="1400" dirty="0"/>
              <a:t>terrarium of living </a:t>
            </a:r>
            <a:r>
              <a:rPr lang="en-US" sz="1400" dirty="0" smtClean="0"/>
              <a:t>frogs with a  </a:t>
            </a:r>
            <a:r>
              <a:rPr lang="en-US" sz="1400" dirty="0" smtClean="0">
                <a:latin typeface="+mn-lt"/>
              </a:rPr>
              <a:t>dead </a:t>
            </a:r>
            <a:r>
              <a:rPr lang="en-US" sz="1400" dirty="0">
                <a:latin typeface="+mn-lt"/>
              </a:rPr>
              <a:t>frog visitors could </a:t>
            </a:r>
            <a:r>
              <a:rPr lang="en-US" sz="1400" dirty="0" smtClean="0">
                <a:latin typeface="+mn-lt"/>
              </a:rPr>
              <a:t>touch.</a:t>
            </a:r>
            <a:endParaRPr lang="en-US" sz="1400" dirty="0">
              <a:latin typeface="+mn-lt"/>
            </a:endParaRP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6227" y="1600200"/>
            <a:ext cx="3240546" cy="4525963"/>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7227" y="1600200"/>
            <a:ext cx="3240546" cy="4525963"/>
          </a:xfrm>
        </p:spPr>
      </p:pic>
    </p:spTree>
    <p:extLst>
      <p:ext uri="{BB962C8B-B14F-4D97-AF65-F5344CB8AC3E}">
        <p14:creationId xmlns:p14="http://schemas.microsoft.com/office/powerpoint/2010/main" val="855515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762000"/>
          </a:xfrm>
        </p:spPr>
        <p:txBody>
          <a:bodyPr>
            <a:normAutofit fontScale="90000"/>
          </a:bodyPr>
          <a:lstStyle/>
          <a:p>
            <a:r>
              <a:rPr lang="en-US" dirty="0" smtClean="0"/>
              <a:t>Cycles of </a:t>
            </a:r>
            <a:r>
              <a:rPr lang="en-US" dirty="0"/>
              <a:t>life</a:t>
            </a:r>
            <a:r>
              <a:rPr lang="en-US" sz="1600" dirty="0"/>
              <a:t/>
            </a:r>
            <a:br>
              <a:rPr lang="en-US" sz="1600" dirty="0"/>
            </a:br>
            <a:r>
              <a:rPr lang="en-US" sz="1600" dirty="0"/>
              <a:t>Everything that is alive now will  die, decompose and return to the earth.  New life is always beginning. </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80" r="5580"/>
          <a:stretch>
            <a:fillRect/>
          </a:stretch>
        </p:blipFill>
        <p:spPr/>
      </p:pic>
      <p:sp>
        <p:nvSpPr>
          <p:cNvPr id="4" name="Text Placeholder 3"/>
          <p:cNvSpPr>
            <a:spLocks noGrp="1"/>
          </p:cNvSpPr>
          <p:nvPr>
            <p:ph type="body" sz="half" idx="2"/>
          </p:nvPr>
        </p:nvSpPr>
        <p:spPr>
          <a:xfrm>
            <a:off x="1828800" y="5638800"/>
            <a:ext cx="5486400" cy="652462"/>
          </a:xfrm>
        </p:spPr>
        <p:txBody>
          <a:bodyPr>
            <a:normAutofit/>
          </a:bodyPr>
          <a:lstStyle/>
          <a:p>
            <a:r>
              <a:rPr lang="en-US" dirty="0" smtClean="0"/>
              <a:t>In this video the body of a dead mouse is shown breaking down,  aided by the activity of  bacteria and carrion insects. </a:t>
            </a:r>
          </a:p>
          <a:p>
            <a:endParaRPr lang="en-US" dirty="0"/>
          </a:p>
          <a:p>
            <a:endParaRPr lang="en-US" dirty="0"/>
          </a:p>
        </p:txBody>
      </p:sp>
    </p:spTree>
    <p:extLst>
      <p:ext uri="{BB962C8B-B14F-4D97-AF65-F5344CB8AC3E}">
        <p14:creationId xmlns:p14="http://schemas.microsoft.com/office/powerpoint/2010/main" val="4035230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 people who die on TV really dead?</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3150" b="23150"/>
          <a:stretch>
            <a:fillRect/>
          </a:stretch>
        </p:blipFill>
        <p:spPr/>
      </p:pic>
      <p:sp>
        <p:nvSpPr>
          <p:cNvPr id="4" name="Text Placeholder 3"/>
          <p:cNvSpPr>
            <a:spLocks noGrp="1"/>
          </p:cNvSpPr>
          <p:nvPr>
            <p:ph type="body" sz="half" idx="2"/>
          </p:nvPr>
        </p:nvSpPr>
        <p:spPr/>
        <p:txBody>
          <a:bodyPr/>
          <a:lstStyle/>
          <a:p>
            <a:r>
              <a:rPr lang="en-US" dirty="0" smtClean="0"/>
              <a:t>This video shows actors performing death scenes and newsreels describing real deaths.  A note to parents advised them to view with their children and to help them understand the issues. </a:t>
            </a:r>
            <a:endParaRPr lang="en-US" dirty="0"/>
          </a:p>
        </p:txBody>
      </p:sp>
    </p:spTree>
    <p:extLst>
      <p:ext uri="{BB962C8B-B14F-4D97-AF65-F5344CB8AC3E}">
        <p14:creationId xmlns:p14="http://schemas.microsoft.com/office/powerpoint/2010/main" val="3037032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436</Words>
  <Application>Microsoft Office PowerPoint</Application>
  <PresentationFormat>On-screen Show (4:3)</PresentationFormat>
  <Paragraphs>36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ENDINGS:  An Exhibit about Death and Loss</vt:lpstr>
      <vt:lpstr>Inside the exhibit</vt:lpstr>
      <vt:lpstr>Throughout the exhibit, two levels of text describe the content: one for adults and one for younger readers. </vt:lpstr>
      <vt:lpstr>Alive, Never Alive  or Dead?</vt:lpstr>
      <vt:lpstr>Alive, Never Alive or Dead? Some things look alive which are not, such as artificial flowers and toy animals.  Some things, such as flowing water, move as though they were alive, but they are not.   </vt:lpstr>
      <vt:lpstr>Once alive; now dead.</vt:lpstr>
      <vt:lpstr>Live frogs, dead frog. A popular part of the exhibit compared a terrarium of living frogs with a  dead frog visitors could touch.</vt:lpstr>
      <vt:lpstr>Cycles of life Everything that is alive now will  die, decompose and return to the earth.  New life is always beginning. </vt:lpstr>
      <vt:lpstr>Are the people who die on TV really dead?</vt:lpstr>
      <vt:lpstr>Feelings and words about death. </vt:lpstr>
      <vt:lpstr>When Grandpa died</vt:lpstr>
      <vt:lpstr>PowerPoint Presentation</vt:lpstr>
      <vt:lpstr>Alex &amp; Atticus</vt:lpstr>
      <vt:lpstr>We want to believe that no one really dies. This exhibit highlighted ideas about death from several religions as well as games and traditions on themes of death.   </vt:lpstr>
      <vt:lpstr> We return the Bodies of  People Who Have Died to Nature This part of the exhibit allowed visitors to learn about processes and paraphernalia of the mortuary business.   </vt:lpstr>
      <vt:lpstr>Memorials</vt:lpstr>
      <vt:lpstr>Talkback board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dc:creator>
  <cp:lastModifiedBy>Dorothy</cp:lastModifiedBy>
  <cp:revision>28</cp:revision>
  <dcterms:created xsi:type="dcterms:W3CDTF">2011-12-07T14:50:41Z</dcterms:created>
  <dcterms:modified xsi:type="dcterms:W3CDTF">2012-02-07T14:58:03Z</dcterms:modified>
</cp:coreProperties>
</file>